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17E1CBA-4D3A-43E4-9417-F069E0E829C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046B6C-AA36-40E0-BF05-8273BF49D3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96944" cy="432048"/>
          </a:xfrm>
        </p:spPr>
        <p:txBody>
          <a:bodyPr/>
          <a:lstStyle/>
          <a:p>
            <a:r>
              <a:rPr lang="ru-RU" sz="1700" dirty="0" smtClean="0"/>
              <a:t>Муниципальное бюджетное общеобразовательное учреждение </a:t>
            </a:r>
            <a:br>
              <a:rPr lang="ru-RU" sz="1700" dirty="0" smtClean="0"/>
            </a:br>
            <a:r>
              <a:rPr lang="ru-RU" sz="1700" dirty="0" smtClean="0"/>
              <a:t>«Николаевская средняя общеобразовательная школа»</a:t>
            </a:r>
            <a:br>
              <a:rPr lang="ru-RU" sz="1700" dirty="0" smtClean="0"/>
            </a:br>
            <a:r>
              <a:rPr lang="ru-RU" sz="1700" dirty="0" smtClean="0"/>
              <a:t>МБОУ «Николаевская СОШ»</a:t>
            </a:r>
            <a:endParaRPr lang="ru-RU" sz="1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1484784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«Лучшая школьная столовая»</a:t>
            </a:r>
            <a:endParaRPr lang="ru-RU" sz="4000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699247" y="3645024"/>
            <a:ext cx="7745505" cy="2481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/>
              <a:t>Забота о здоровье </a:t>
            </a:r>
            <a:r>
              <a:rPr lang="ru-RU" dirty="0" smtClean="0"/>
              <a:t>– это важнейший труд воспитателя. От жизнерадостности, бодрости детей зависит их духовная жизнь, мировоззрение, умственное развитие, прочность знаний и вера в свои силы.</a:t>
            </a:r>
          </a:p>
          <a:p>
            <a:pPr algn="r"/>
            <a:r>
              <a:rPr lang="ru-RU" dirty="0" smtClean="0"/>
              <a:t>В.А. Сухомлинский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2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756263" cy="1054250"/>
          </a:xfrm>
        </p:spPr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4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Наша школьная столовая очень хорошая. Там вкусно готовят. Когда я вижу там еду, то у меня текут слюнки. Когда я ем, то никуда не спешу и ем медленно, чтобы почувствовать весь вкус блюда. Когда жарят котлетки стоит такой аромат, что не могу устоять… Повар готовит очень вкусно. </a:t>
            </a:r>
          </a:p>
          <a:p>
            <a:r>
              <a:rPr lang="ru-RU" dirty="0" smtClean="0"/>
              <a:t>Мне очень нравится наша школьная столовая!</a:t>
            </a:r>
          </a:p>
          <a:p>
            <a:pPr algn="r"/>
            <a:r>
              <a:rPr lang="ru-RU" dirty="0" smtClean="0"/>
              <a:t>Обучающийся 2-го класса.   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Школьная столовая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8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Школьная столовая</a:t>
            </a:r>
            <a:endParaRPr lang="ru-RU" dirty="0"/>
          </a:p>
        </p:txBody>
      </p:sp>
      <p:pic>
        <p:nvPicPr>
          <p:cNvPr id="1027" name="Picture 3" descr="C:\Users\nsosh\Desktop\школьная столовая\2021-10-20_12-45-4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3490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sosh\Downloads\2021-10-20_12-56-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7"/>
            <a:ext cx="283677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735" y="4670"/>
            <a:ext cx="7756263" cy="1054250"/>
          </a:xfrm>
        </p:spPr>
        <p:txBody>
          <a:bodyPr/>
          <a:lstStyle/>
          <a:p>
            <a:r>
              <a:rPr lang="ru-RU" dirty="0" smtClean="0"/>
              <a:t>Школьная столовая</a:t>
            </a:r>
            <a:endParaRPr lang="ru-RU" dirty="0"/>
          </a:p>
        </p:txBody>
      </p:sp>
      <p:pic>
        <p:nvPicPr>
          <p:cNvPr id="2050" name="Picture 2" descr="C:\Users\nsosh\Desktop\школьная столовая\20-10-2021_12-48-51\IMG-20211020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4153">
            <a:off x="532088" y="1505327"/>
            <a:ext cx="3821598" cy="28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sosh\Desktop\школьная столовая\20-10-2021_12-48-51\IMG-20211020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97">
            <a:off x="4951381" y="1431363"/>
            <a:ext cx="3757863" cy="28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sosh\Desktop\школьная столовая\20-10-2021_12-48-51\IMG-20211020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45124"/>
            <a:ext cx="2791859" cy="209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sosh\Desktop\школьная столовая\20-10-2021_12-48-51\IMG-20211020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839863" cy="21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sosh\Desktop\школьная столовая\20-10-2021_12-48-51\IMG-20211020-WA0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8926"/>
            <a:ext cx="2653714" cy="20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Школьная столовая</a:t>
            </a:r>
          </a:p>
        </p:txBody>
      </p:sp>
      <p:pic>
        <p:nvPicPr>
          <p:cNvPr id="6146" name="Picture 2" descr="C:\Users\nsosh\Desktop\школьная столовая\20-10-2021_13-19-29\IMG-20211020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33" y="4418079"/>
            <a:ext cx="2627348" cy="197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sosh\Desktop\школьная столовая\20-10-2021_13-19-29\IMG-20211020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4" y="2284134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sosh\Desktop\школьная столовая\20-10-2021_13-19-29\IMG-20211020-WA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6" y="1988840"/>
            <a:ext cx="2050108" cy="29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sosh\Desktop\школьная столовая\20-10-2021_13-19-29\IMG-20211020-WA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93" y="1988840"/>
            <a:ext cx="1627627" cy="217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27" y="5141168"/>
            <a:ext cx="2176245" cy="1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Школьная столовая</a:t>
            </a:r>
            <a:endParaRPr lang="ru-RU" dirty="0"/>
          </a:p>
        </p:txBody>
      </p:sp>
      <p:pic>
        <p:nvPicPr>
          <p:cNvPr id="4" name="Picture 7" descr="C:\Users\nsosh\Desktop\школьная столовая\20-10-2021_12-48-51\IMG-20211020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47899"/>
            <a:ext cx="290869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971600" y="2248347"/>
            <a:ext cx="358472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Питание – </a:t>
            </a:r>
            <a:r>
              <a:rPr lang="ru-RU" dirty="0" smtClean="0"/>
              <a:t>один из факторов среды обитания, оказывающий непосредственное влияние на формирование здоровья детей и подростков.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8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Школьная столовая</a:t>
            </a:r>
          </a:p>
        </p:txBody>
      </p:sp>
      <p:pic>
        <p:nvPicPr>
          <p:cNvPr id="3074" name="Picture 2" descr="C:\Users\nsosh\Desktop\школьная столовая\20-10-2021_12-15-03\IMG-20211020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sosh\Desktop\школьная столовая\20-10-2021_12-15-03\IMG-20211020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9735"/>
            <a:ext cx="2760802" cy="36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sosh\Desktop\школьная столовая\20-10-2021_12-15-03\IMG-20211020-WA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759968" cy="36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2571456" y="2071864"/>
            <a:ext cx="358472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Родионова </a:t>
            </a:r>
          </a:p>
          <a:p>
            <a:pPr marL="0" indent="0" algn="ctr">
              <a:buNone/>
            </a:pPr>
            <a:r>
              <a:rPr lang="ru-RU" sz="1800" b="1" dirty="0" smtClean="0"/>
              <a:t>        </a:t>
            </a:r>
            <a:r>
              <a:rPr lang="ru-RU" sz="1800" b="1" dirty="0" err="1" smtClean="0"/>
              <a:t>Солмаз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Джафар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кызы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382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95D1D"/>
                </a:solidFill>
              </a:rPr>
              <a:t>Школьная столовая</a:t>
            </a:r>
            <a:endParaRPr lang="ru-RU" dirty="0"/>
          </a:p>
        </p:txBody>
      </p:sp>
      <p:pic>
        <p:nvPicPr>
          <p:cNvPr id="4098" name="Picture 2" descr="C:\Users\nsosh\Desktop\школьная столовая\20-10-2021_12-15-03\IMG-20211020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055888" cy="22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sosh\Desktop\школьная столовая\20-10-2021_12-15-03\IMG-20211020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sosh\Desktop\школьная столовая\20-10-2021_12-15-03\IMG-20211020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sosh\Desktop\школьная столовая\20-10-2021_12-15-03\IMG-20211020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24" y="4581128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sosh\Desktop\школьная столовая\20-10-2021_12-15-03\IMG-20211020-WA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202" y="4138132"/>
            <a:ext cx="2203399" cy="29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nsosh\Desktop\школьная столовая\20-10-2021_12-15-03\IMG-20211020-WA00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5862" y="4138131"/>
            <a:ext cx="2203400" cy="29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Школьная столовая</a:t>
            </a:r>
          </a:p>
        </p:txBody>
      </p:sp>
      <p:pic>
        <p:nvPicPr>
          <p:cNvPr id="5125" name="Picture 5" descr="C:\Users\nsosh\Desktop\школьная столовая\20-10-2021_13-19-29\IMG-20211020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217">
            <a:off x="240548" y="3998355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sosh\Desktop\школьная столовая\20-10-2021_13-20-03\IMG-20211020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39883">
            <a:off x="6387180" y="1248364"/>
            <a:ext cx="2095301" cy="27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nsosh\Desktop\школьная столовая\20-10-2021_12-15-03\IMG-20211020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105">
            <a:off x="696860" y="1340889"/>
            <a:ext cx="2115840" cy="28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nsosh\Desktop\школьная столовая\20-10-2021_13-20-03\IMG-20211020-WA0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5565">
            <a:off x="4118099" y="4309757"/>
            <a:ext cx="2126558" cy="28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sosh\Desktop\школьная столовая\20-10-2021_12-15-03\IMG-20211020-WA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1853">
            <a:off x="6247638" y="3516788"/>
            <a:ext cx="2183904" cy="29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sosh\Desktop\школьная столовая\20-10-2021_13-19-29\IMG-20211020-WA00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2954">
            <a:off x="3068688" y="2476010"/>
            <a:ext cx="3047375" cy="22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</TotalTime>
  <Words>152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Муниципальное бюджетное общеобразовательное учреждение  «Николаевская средняя общеобразовательная школа» МБОУ «Николаевская СОШ»</vt:lpstr>
      <vt:lpstr>Школьная столовая</vt:lpstr>
      <vt:lpstr>Школьная столовая</vt:lpstr>
      <vt:lpstr>Школьная столовая</vt:lpstr>
      <vt:lpstr>Школьная столовая</vt:lpstr>
      <vt:lpstr>Школьная столовая</vt:lpstr>
      <vt:lpstr>Школьная столовая</vt:lpstr>
      <vt:lpstr>Школьная столовая</vt:lpstr>
      <vt:lpstr>Школьная столовая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«Николаевская средняя общеобразовательная школа» МБОУ «Николаевская СОШ»</dc:title>
  <dc:creator>nsosh</dc:creator>
  <cp:lastModifiedBy>nsosh</cp:lastModifiedBy>
  <cp:revision>7</cp:revision>
  <dcterms:created xsi:type="dcterms:W3CDTF">2021-10-20T09:23:06Z</dcterms:created>
  <dcterms:modified xsi:type="dcterms:W3CDTF">2021-10-20T11:34:55Z</dcterms:modified>
</cp:coreProperties>
</file>